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68" r:id="rId2"/>
    <p:sldId id="265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BBC"/>
    <a:srgbClr val="084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9"/>
    <p:restoredTop sz="94714"/>
  </p:normalViewPr>
  <p:slideViewPr>
    <p:cSldViewPr snapToGrid="0" snapToObjects="1">
      <p:cViewPr varScale="1">
        <p:scale>
          <a:sx n="151" d="100"/>
          <a:sy n="151" d="100"/>
        </p:scale>
        <p:origin x="167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D0B85-34E8-DC4C-8356-433C96BE4C64}" type="datetimeFigureOut">
              <a:rPr lang="en-US" smtClean="0"/>
              <a:t>12/14/18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54A5B-05D5-F346-9C4E-1EAACCFA6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9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72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Roll Icing Sugar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Cut 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6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91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Stand on 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5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 on top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Eat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0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make biscuit Christmas Tree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Biscuits are delicious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57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Ingredients. </a:t>
            </a:r>
            <a:br>
              <a:rPr lang="en-US" dirty="0"/>
            </a:br>
            <a:r>
              <a:rPr lang="en-US" dirty="0"/>
              <a:t>Butter</a:t>
            </a:r>
            <a:br>
              <a:rPr lang="en-US" dirty="0"/>
            </a:br>
            <a:r>
              <a:rPr lang="en-US" dirty="0"/>
              <a:t>Sugar</a:t>
            </a:r>
            <a:br>
              <a:rPr lang="en-US" dirty="0"/>
            </a:br>
            <a:r>
              <a:rPr lang="en-US" dirty="0"/>
              <a:t>Vanilla </a:t>
            </a:r>
          </a:p>
          <a:p>
            <a:r>
              <a:rPr lang="en-US" dirty="0"/>
              <a:t>Flour</a:t>
            </a:r>
          </a:p>
          <a:p>
            <a:r>
              <a:rPr lang="en-US" dirty="0" err="1"/>
              <a:t>Cornflour</a:t>
            </a:r>
            <a:r>
              <a:rPr lang="en-US" dirty="0"/>
              <a:t> </a:t>
            </a:r>
          </a:p>
          <a:p>
            <a:r>
              <a:rPr lang="en-US" dirty="0"/>
              <a:t>Green food </a:t>
            </a:r>
            <a:r>
              <a:rPr lang="en-US" dirty="0" err="1"/>
              <a:t>colouring</a:t>
            </a:r>
            <a:br>
              <a:rPr lang="en-US" dirty="0"/>
            </a:br>
            <a:r>
              <a:rPr lang="en-US" dirty="0"/>
              <a:t>Icing</a:t>
            </a:r>
          </a:p>
          <a:p>
            <a:r>
              <a:rPr lang="en-US" dirty="0"/>
              <a:t>Spoon</a:t>
            </a:r>
          </a:p>
          <a:p>
            <a:r>
              <a:rPr lang="en-US" dirty="0"/>
              <a:t>Bowl</a:t>
            </a:r>
          </a:p>
          <a:p>
            <a:r>
              <a:rPr lang="en-US" dirty="0"/>
              <a:t>Cling Film</a:t>
            </a:r>
          </a:p>
          <a:p>
            <a:r>
              <a:rPr lang="en-US" dirty="0"/>
              <a:t>Rolling Pin</a:t>
            </a:r>
          </a:p>
          <a:p>
            <a:r>
              <a:rPr lang="en-US" dirty="0"/>
              <a:t>Star Cutters</a:t>
            </a:r>
          </a:p>
          <a:p>
            <a:r>
              <a:rPr lang="en-US" dirty="0"/>
              <a:t>Greaseproof Paper</a:t>
            </a:r>
          </a:p>
          <a:p>
            <a:r>
              <a:rPr lang="en-US" dirty="0"/>
              <a:t>Bamboo </a:t>
            </a:r>
          </a:p>
          <a:p>
            <a:r>
              <a:rPr lang="en-US" dirty="0"/>
              <a:t>Base tree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50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Ready? </a:t>
            </a:r>
            <a:br>
              <a:rPr lang="en-US" dirty="0"/>
            </a:br>
            <a:r>
              <a:rPr lang="en-US" dirty="0"/>
              <a:t>Turn Oven 180C</a:t>
            </a:r>
            <a:br>
              <a:rPr lang="en-US" dirty="0"/>
            </a:br>
            <a:r>
              <a:rPr lang="en-US" dirty="0"/>
              <a:t>Wash hands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00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Baking paper on Tray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9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Hole Star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3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Oven 10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1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Leave cool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54A5B-05D5-F346-9C4E-1EAACCFA6E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0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 AAC produc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801938"/>
            <a:ext cx="9144000" cy="1944687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5500"/>
              </a:lnSpc>
              <a:buNone/>
              <a:defRPr sz="500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5000">
                <a:solidFill>
                  <a:srgbClr val="FFFFFF"/>
                </a:solidFill>
              </a:defRPr>
            </a:lvl2pPr>
            <a:lvl3pPr marL="914400" indent="0" algn="ctr">
              <a:buNone/>
              <a:defRPr sz="5000">
                <a:solidFill>
                  <a:srgbClr val="FFFFFF"/>
                </a:solidFill>
              </a:defRPr>
            </a:lvl3pPr>
            <a:lvl4pPr marL="1371600" indent="0" algn="ctr">
              <a:buNone/>
              <a:defRPr sz="5000">
                <a:solidFill>
                  <a:srgbClr val="FFFFFF"/>
                </a:solidFill>
              </a:defRPr>
            </a:lvl4pPr>
            <a:lvl5pPr marL="1828800" indent="0" algn="ctr">
              <a:buNone/>
              <a:defRPr sz="50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/>
              <a:t>Presentation Title</a:t>
            </a:r>
          </a:p>
          <a:p>
            <a:pPr lvl="0"/>
            <a:r>
              <a:rPr lang="en-GB" dirty="0"/>
              <a:t>(Arial 50pt)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000625"/>
            <a:ext cx="9144000" cy="5635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Subheading / Date (Arial 28pt)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802313"/>
            <a:ext cx="9144000" cy="460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18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Presenter’s name </a:t>
            </a:r>
            <a:r>
              <a:rPr lang="mr-IN" dirty="0"/>
              <a:t>–</a:t>
            </a:r>
            <a:r>
              <a:rPr lang="en-GB" dirty="0"/>
              <a:t> if required (Arial 18pt)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6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63560" y="682626"/>
            <a:ext cx="6691313" cy="4603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08406C"/>
                </a:solidFill>
                <a:latin typeface="Arial"/>
                <a:cs typeface="Arial"/>
              </a:defRPr>
            </a:lvl1pPr>
            <a:lvl2pPr marL="457200" indent="0">
              <a:buNone/>
              <a:defRPr sz="2800">
                <a:solidFill>
                  <a:srgbClr val="08406C"/>
                </a:solidFill>
              </a:defRPr>
            </a:lvl2pPr>
            <a:lvl3pPr marL="914400" indent="0">
              <a:buNone/>
              <a:defRPr sz="2800">
                <a:solidFill>
                  <a:srgbClr val="08406C"/>
                </a:solidFill>
              </a:defRPr>
            </a:lvl3pPr>
            <a:lvl4pPr marL="1371600" indent="0">
              <a:buNone/>
              <a:defRPr sz="2800">
                <a:solidFill>
                  <a:srgbClr val="08406C"/>
                </a:solidFill>
              </a:defRPr>
            </a:lvl4pPr>
            <a:lvl5pPr marL="1828800" indent="0">
              <a:buNone/>
              <a:defRPr sz="2800">
                <a:solidFill>
                  <a:srgbClr val="08406C"/>
                </a:solidFill>
              </a:defRPr>
            </a:lvl5pPr>
          </a:lstStyle>
          <a:p>
            <a:pPr lvl="0"/>
            <a:r>
              <a:rPr lang="en-GB" dirty="0"/>
              <a:t>Slide title (Arial 28pt)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63563" y="1539875"/>
            <a:ext cx="8096250" cy="3683000"/>
          </a:xfrm>
          <a:prstGeom prst="rect">
            <a:avLst/>
          </a:prstGeom>
        </p:spPr>
        <p:txBody>
          <a:bodyPr vert="horz"/>
          <a:lstStyle>
            <a:lvl1pPr>
              <a:defRPr sz="1800" baseline="0">
                <a:solidFill>
                  <a:srgbClr val="08406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Point 1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Point 2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Point 3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Point 4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ECFA2-E2A3-2D43-A066-B659F7660B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9692" y="5840088"/>
            <a:ext cx="503237" cy="439776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0D742-0502-3B48-AF05-ED0CAD41EF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310" y="6591492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8EFBD-7F7B-0444-9C5A-622CBB9764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545" y="5827196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21D3F8-189F-6E4E-AC47-C8AE1738F0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6409" y="6557764"/>
            <a:ext cx="254452" cy="266508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219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464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vider AAC Produc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51000"/>
            <a:ext cx="9144000" cy="15001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5000">
                <a:solidFill>
                  <a:srgbClr val="588BB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rgbClr val="08406C"/>
                </a:solidFill>
              </a:defRPr>
            </a:lvl2pPr>
            <a:lvl3pPr marL="914400" indent="0" algn="ctr">
              <a:buNone/>
              <a:defRPr>
                <a:solidFill>
                  <a:srgbClr val="08406C"/>
                </a:solidFill>
              </a:defRPr>
            </a:lvl3pPr>
            <a:lvl4pPr marL="1371600" indent="0" algn="ctr">
              <a:buNone/>
              <a:defRPr>
                <a:solidFill>
                  <a:srgbClr val="08406C"/>
                </a:solidFill>
              </a:defRPr>
            </a:lvl4pPr>
            <a:lvl5pPr marL="1828800" indent="0" algn="ctr">
              <a:buNone/>
              <a:defRPr>
                <a:solidFill>
                  <a:srgbClr val="08406C"/>
                </a:solidFill>
              </a:defRPr>
            </a:lvl5pPr>
          </a:lstStyle>
          <a:p>
            <a:pPr lvl="0"/>
            <a:r>
              <a:rPr lang="en-GB" dirty="0"/>
              <a:t>Divider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8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 AAC Product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97063"/>
            <a:ext cx="9144000" cy="1246188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7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9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ner logo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448" y="0"/>
            <a:ext cx="1749552" cy="1182624"/>
          </a:xfrm>
          <a:prstGeom prst="rect">
            <a:avLst/>
          </a:prstGeom>
        </p:spPr>
      </p:pic>
      <p:pic>
        <p:nvPicPr>
          <p:cNvPr id="3" name="Picture 2" descr="Footer products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28944"/>
            <a:ext cx="9144000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3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13" Type="http://schemas.openxmlformats.org/officeDocument/2006/relationships/image" Target="../media/image5.tiff"/><Relationship Id="rId3" Type="http://schemas.openxmlformats.org/officeDocument/2006/relationships/image" Target="../media/image9.jpeg"/><Relationship Id="rId7" Type="http://schemas.openxmlformats.org/officeDocument/2006/relationships/image" Target="../media/image13.tiff"/><Relationship Id="rId12" Type="http://schemas.openxmlformats.org/officeDocument/2006/relationships/image" Target="../media/image1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tiff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tiff"/><Relationship Id="rId4" Type="http://schemas.openxmlformats.org/officeDocument/2006/relationships/image" Target="../media/image10.png"/><Relationship Id="rId9" Type="http://schemas.openxmlformats.org/officeDocument/2006/relationships/image" Target="../media/image15.tiff"/><Relationship Id="rId14" Type="http://schemas.openxmlformats.org/officeDocument/2006/relationships/image" Target="../media/image19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1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png"/><Relationship Id="rId5" Type="http://schemas.openxmlformats.org/officeDocument/2006/relationships/image" Target="../media/image51.jpe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9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1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1.png"/><Relationship Id="rId5" Type="http://schemas.openxmlformats.org/officeDocument/2006/relationships/image" Target="../media/image60.jpe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3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image" Target="../media/image62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1.png"/><Relationship Id="rId5" Type="http://schemas.openxmlformats.org/officeDocument/2006/relationships/image" Target="../media/image64.jpeg"/><Relationship Id="rId4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8.jpe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2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1.png"/><Relationship Id="rId5" Type="http://schemas.openxmlformats.org/officeDocument/2006/relationships/image" Target="../media/image71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21.png"/><Relationship Id="rId5" Type="http://schemas.openxmlformats.org/officeDocument/2006/relationships/image" Target="../media/image73.jpeg"/><Relationship Id="rId4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10" Type="http://schemas.openxmlformats.org/officeDocument/2006/relationships/image" Target="../media/image78.png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13" Type="http://schemas.openxmlformats.org/officeDocument/2006/relationships/image" Target="../media/image19.tiff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4.tiff"/><Relationship Id="rId12" Type="http://schemas.openxmlformats.org/officeDocument/2006/relationships/image" Target="../media/image5.tiff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image" Target="../media/image13.tiff"/><Relationship Id="rId11" Type="http://schemas.openxmlformats.org/officeDocument/2006/relationships/image" Target="../media/image18.tiff"/><Relationship Id="rId5" Type="http://schemas.openxmlformats.org/officeDocument/2006/relationships/image" Target="../media/image12.tiff"/><Relationship Id="rId10" Type="http://schemas.openxmlformats.org/officeDocument/2006/relationships/image" Target="../media/image17.tiff"/><Relationship Id="rId4" Type="http://schemas.openxmlformats.org/officeDocument/2006/relationships/image" Target="../media/image21.png"/><Relationship Id="rId9" Type="http://schemas.openxmlformats.org/officeDocument/2006/relationships/image" Target="../media/image16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5" Type="http://schemas.openxmlformats.org/officeDocument/2006/relationships/image" Target="../media/image26.jpe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1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1.png"/><Relationship Id="rId5" Type="http://schemas.openxmlformats.org/officeDocument/2006/relationships/image" Target="../media/image2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428701"/>
            <a:ext cx="9144000" cy="1944687"/>
          </a:xfrm>
        </p:spPr>
        <p:txBody>
          <a:bodyPr/>
          <a:lstStyle/>
          <a:p>
            <a:r>
              <a:rPr lang="en-US" sz="4000" dirty="0"/>
              <a:t>Make your own </a:t>
            </a:r>
            <a:br>
              <a:rPr lang="en-US" sz="4000" dirty="0"/>
            </a:br>
            <a:r>
              <a:rPr lang="en-US" sz="4000" dirty="0"/>
              <a:t>Biscuit Christmas Tree!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6259606"/>
            <a:ext cx="9144000" cy="460375"/>
          </a:xfrm>
        </p:spPr>
        <p:txBody>
          <a:bodyPr/>
          <a:lstStyle/>
          <a:p>
            <a:r>
              <a:rPr lang="en-US" dirty="0"/>
              <a:t>By Jen Thwaite </a:t>
            </a:r>
            <a:br>
              <a:rPr lang="en-US" dirty="0"/>
            </a:br>
            <a:r>
              <a:rPr lang="en-US" dirty="0"/>
              <a:t>(with support from </a:t>
            </a:r>
            <a:r>
              <a:rPr lang="en-US" dirty="0" err="1"/>
              <a:t>SymbolStix</a:t>
            </a:r>
            <a:r>
              <a:rPr lang="en-US" dirty="0"/>
              <a:t>!)</a:t>
            </a:r>
          </a:p>
        </p:txBody>
      </p:sp>
      <p:pic>
        <p:nvPicPr>
          <p:cNvPr id="6" name="Picture Placeholder 4" descr="Photo of a Christmas Tree cookie with star on top and thumbs up" title="Christmas Tree Cookie">
            <a:extLst>
              <a:ext uri="{FF2B5EF4-FFF2-40B4-BE49-F238E27FC236}">
                <a16:creationId xmlns:a16="http://schemas.microsoft.com/office/drawing/2014/main" id="{4A28347D-05DC-5947-8B59-300636AC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2597" y="3971263"/>
            <a:ext cx="2138806" cy="2261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77EFA7-79FB-A741-BB2A-CB206A14F8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739" y="2243536"/>
            <a:ext cx="1161676" cy="803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D7B4C2-9756-7342-BB67-EB9EA64F7E4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100" y="3046665"/>
            <a:ext cx="1193969" cy="867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5E74C-7A5F-154D-9E6A-C4AEE8171E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-203200"/>
            <a:ext cx="876300" cy="87630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F9894-9498-D741-9748-64B80023E9D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50" y="730693"/>
            <a:ext cx="1168400" cy="116840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60DE72-34B7-D345-958D-E5165FDA041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-438150"/>
            <a:ext cx="590550" cy="59055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6112AA-70FB-A64C-9DD2-60CEFDDB57E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0" y="-349250"/>
            <a:ext cx="1168400" cy="116840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4E4DB-CDE3-664F-B73B-131AA31294F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950" y="1245394"/>
            <a:ext cx="596106" cy="596106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F9B3BC-A7AE-D943-99EB-60E04B5D34C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850" y="298053"/>
            <a:ext cx="819150" cy="81915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B43980-77E6-EB41-8CEB-755344BE362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0" y="-26103"/>
            <a:ext cx="800100" cy="699203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326CA3-14A4-FB40-BA92-DDADA70356F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0" y="-788477"/>
            <a:ext cx="1117600" cy="11705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1FE92A-0589-E642-A59D-29DCEFA8E3C8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75" y="1787267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3F1C80-062A-1E48-A225-5534D4FEB77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1969995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5303BE3-A8CE-5E41-94C9-2332505CDE72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927100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AB1F16-B00D-994C-88D6-36C09BE097E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2085953"/>
            <a:ext cx="342900" cy="39699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A0015F-06D5-8F46-90BE-B34E87AB950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075" y="1799589"/>
            <a:ext cx="342900" cy="39699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0612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78855-FEEC-3149-B960-794821A89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Wrap &amp; chill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4B14F-80EF-4349-9319-9BC5F0D53D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Wrap</a:t>
            </a:r>
            <a:r>
              <a:rPr lang="en-GB" dirty="0"/>
              <a:t> the dough in clingfilm and </a:t>
            </a:r>
            <a:r>
              <a:rPr lang="en-GB" b="1" dirty="0"/>
              <a:t>put</a:t>
            </a:r>
            <a:r>
              <a:rPr lang="en-GB" dirty="0"/>
              <a:t> it in the </a:t>
            </a:r>
            <a:r>
              <a:rPr lang="en-GB" b="1" dirty="0"/>
              <a:t>fridge</a:t>
            </a:r>
            <a:r>
              <a:rPr lang="en-GB" dirty="0"/>
              <a:t> to chill for 30 minutes.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856E445F-2D81-6545-9E95-1447E8AFE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3459" y="2096462"/>
            <a:ext cx="2741414" cy="3655219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E7B6D40-5654-A140-948E-CD27F514EE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76" y="2088717"/>
            <a:ext cx="2747223" cy="3662964"/>
          </a:xfrm>
          <a:prstGeom prst="rect">
            <a:avLst/>
          </a:prstGeom>
        </p:spPr>
      </p:pic>
      <p:pic>
        <p:nvPicPr>
          <p:cNvPr id="6" name="Voice 011.m4a">
            <a:hlinkClick r:id="" action="ppaction://media"/>
            <a:extLst>
              <a:ext uri="{FF2B5EF4-FFF2-40B4-BE49-F238E27FC236}">
                <a16:creationId xmlns:a16="http://schemas.microsoft.com/office/drawing/2014/main" id="{848185C9-6E23-E140-96FA-90DAE389BE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288" y="604520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AD732A-E181-8D43-9DCB-335DFF8790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124" y="6045199"/>
            <a:ext cx="1179969" cy="8373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87F8996-DEC9-5B42-ADAB-02AE79342892}"/>
              </a:ext>
            </a:extLst>
          </p:cNvPr>
          <p:cNvSpPr/>
          <p:nvPr/>
        </p:nvSpPr>
        <p:spPr>
          <a:xfrm>
            <a:off x="5736962" y="6463897"/>
            <a:ext cx="702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Wrap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AC152D-96A5-3E4F-86BA-429A9819F5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090" y="6030947"/>
            <a:ext cx="1083724" cy="8270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025469C-97B8-5F44-86A0-9A3A9D8A549A}"/>
              </a:ext>
            </a:extLst>
          </p:cNvPr>
          <p:cNvSpPr/>
          <p:nvPr/>
        </p:nvSpPr>
        <p:spPr>
          <a:xfrm>
            <a:off x="8402387" y="6444473"/>
            <a:ext cx="741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fridge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6CEA25-7D00-0843-B4AF-7F32791EBF7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07651" y="6045199"/>
            <a:ext cx="1104574" cy="7711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7A85A1-DF8B-7149-86C7-9CA1A5A1BF68}"/>
              </a:ext>
            </a:extLst>
          </p:cNvPr>
          <p:cNvSpPr/>
          <p:nvPr/>
        </p:nvSpPr>
        <p:spPr>
          <a:xfrm>
            <a:off x="7256656" y="6451599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1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D2647-70E8-A541-B42B-32A076AE0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Line tray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87C20-E577-6445-86BF-BA1E40ADB2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3497449" cy="3683000"/>
          </a:xfrm>
        </p:spPr>
        <p:txBody>
          <a:bodyPr/>
          <a:lstStyle/>
          <a:p>
            <a:r>
              <a:rPr lang="en-GB" b="1" dirty="0"/>
              <a:t>Line</a:t>
            </a:r>
            <a:r>
              <a:rPr lang="en-GB" dirty="0"/>
              <a:t> a baking tray with greaseproof paper.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1D42FE77-50D8-1147-8B5A-6743774CA8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650" y="1277471"/>
            <a:ext cx="5090349" cy="4739155"/>
          </a:xfrm>
          <a:prstGeom prst="rect">
            <a:avLst/>
          </a:prstGeom>
        </p:spPr>
      </p:pic>
      <p:pic>
        <p:nvPicPr>
          <p:cNvPr id="5" name="Voice 012.m4a">
            <a:hlinkClick r:id="" action="ppaction://media"/>
            <a:extLst>
              <a:ext uri="{FF2B5EF4-FFF2-40B4-BE49-F238E27FC236}">
                <a16:creationId xmlns:a16="http://schemas.microsoft.com/office/drawing/2014/main" id="{E78E4F7B-6C1A-0C44-BD36-594BCEF42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941" y="6016626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1B7EE2-ED4B-554C-959D-083967D6AB7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6491" y="6082747"/>
            <a:ext cx="1083982" cy="7752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1B377E-472B-F841-9306-70388CB55CD5}"/>
              </a:ext>
            </a:extLst>
          </p:cNvPr>
          <p:cNvSpPr/>
          <p:nvPr/>
        </p:nvSpPr>
        <p:spPr>
          <a:xfrm>
            <a:off x="8566597" y="6460094"/>
            <a:ext cx="577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6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Roll dough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3985877" cy="3683000"/>
          </a:xfrm>
        </p:spPr>
        <p:txBody>
          <a:bodyPr/>
          <a:lstStyle/>
          <a:p>
            <a:r>
              <a:rPr lang="en-GB" b="1" dirty="0"/>
              <a:t>Sprinkle</a:t>
            </a:r>
            <a:r>
              <a:rPr lang="en-GB" dirty="0"/>
              <a:t> some plain flour onto a flat surface and on your rolling pin so that the dough doesn't stick.  </a:t>
            </a:r>
          </a:p>
          <a:p>
            <a:r>
              <a:rPr lang="en-GB" b="1" dirty="0"/>
              <a:t>Roll</a:t>
            </a:r>
            <a:r>
              <a:rPr lang="en-GB" dirty="0"/>
              <a:t> out your dough until it's the same thickness as a £1 coin.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25282EE4-F513-124D-B34F-FBD9001CA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1259" y="1698326"/>
            <a:ext cx="3673511" cy="2755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7168F5-81BE-774C-91EA-078E3E39B2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054" y="3490118"/>
            <a:ext cx="1824386" cy="15762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1647D0-F17A-184D-8919-47F52495C0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42" y="3786878"/>
            <a:ext cx="1824386" cy="1453788"/>
          </a:xfrm>
          <a:prstGeom prst="rect">
            <a:avLst/>
          </a:prstGeom>
        </p:spPr>
      </p:pic>
      <p:pic>
        <p:nvPicPr>
          <p:cNvPr id="7" name="Voice 013.m4a">
            <a:hlinkClick r:id="" action="ppaction://media"/>
            <a:extLst>
              <a:ext uri="{FF2B5EF4-FFF2-40B4-BE49-F238E27FC236}">
                <a16:creationId xmlns:a16="http://schemas.microsoft.com/office/drawing/2014/main" id="{B845777D-5A7B-514A-B5B7-E930DA3787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86624" y="5997302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4B7DDF-D211-6245-9DD9-60DBED9F62A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536" y="6083961"/>
            <a:ext cx="962137" cy="7261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4F8C5C-6214-564D-B08A-132D15CDF4FC}"/>
              </a:ext>
            </a:extLst>
          </p:cNvPr>
          <p:cNvSpPr/>
          <p:nvPr/>
        </p:nvSpPr>
        <p:spPr>
          <a:xfrm>
            <a:off x="6773308" y="640370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Sprinkle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06B599-C993-2B42-92B5-787C793B0567}"/>
              </a:ext>
            </a:extLst>
          </p:cNvPr>
          <p:cNvSpPr/>
          <p:nvPr/>
        </p:nvSpPr>
        <p:spPr>
          <a:xfrm>
            <a:off x="8584441" y="6403702"/>
            <a:ext cx="54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Roll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1022BD3-3E8C-6F44-8B0A-793227964B7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3177" y="6083961"/>
            <a:ext cx="1143185" cy="82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Cut biscuits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Cut</a:t>
            </a:r>
            <a:r>
              <a:rPr lang="en-GB" dirty="0"/>
              <a:t> out your biscuits and place them on the greaseproof paper.  </a:t>
            </a:r>
          </a:p>
          <a:p>
            <a:r>
              <a:rPr lang="en-GB" dirty="0"/>
              <a:t>Make sure they aren't touching each other.  </a:t>
            </a:r>
          </a:p>
          <a:p>
            <a:r>
              <a:rPr lang="en-GB" dirty="0"/>
              <a:t>For our tree, we're using 5 different size star cookie cutters and making 3 biscuits of each size, but you can make as many biscuits as you like - it just depends how big you want your tree to be.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41304-659B-2B48-A4C8-99EEE3CE25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0" y="3424237"/>
            <a:ext cx="3117937" cy="2338454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2F678B3-4054-E741-845C-62B96D11FED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8045" y="3424237"/>
            <a:ext cx="2945164" cy="2325529"/>
          </a:xfrm>
          <a:prstGeom prst="rect">
            <a:avLst/>
          </a:prstGeom>
        </p:spPr>
      </p:pic>
      <p:pic>
        <p:nvPicPr>
          <p:cNvPr id="6" name="Voice 014.m4a">
            <a:hlinkClick r:id="" action="ppaction://media"/>
            <a:extLst>
              <a:ext uri="{FF2B5EF4-FFF2-40B4-BE49-F238E27FC236}">
                <a16:creationId xmlns:a16="http://schemas.microsoft.com/office/drawing/2014/main" id="{8D68A143-7A08-604B-98B4-D16E7B13B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288" y="604520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E5F88-2729-9449-92BE-00D47C553F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108" y="6018306"/>
            <a:ext cx="1217705" cy="90566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F47097-E200-A340-9CCE-62F52F2F2E52}"/>
              </a:ext>
            </a:extLst>
          </p:cNvPr>
          <p:cNvSpPr/>
          <p:nvPr/>
        </p:nvSpPr>
        <p:spPr>
          <a:xfrm>
            <a:off x="8591925" y="6498034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Make a hole in each star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BEFORE you cook your biscuits, use the blunt end of your bamboo skewer to </a:t>
            </a:r>
            <a:r>
              <a:rPr lang="en-GB" b="1" dirty="0"/>
              <a:t>make</a:t>
            </a:r>
            <a:r>
              <a:rPr lang="en-GB" dirty="0"/>
              <a:t> a </a:t>
            </a:r>
            <a:r>
              <a:rPr lang="en-GB" b="1" dirty="0"/>
              <a:t>hole</a:t>
            </a:r>
            <a:r>
              <a:rPr lang="en-GB" dirty="0"/>
              <a:t> in the centre of each biscuit.  </a:t>
            </a:r>
          </a:p>
          <a:p>
            <a:r>
              <a:rPr lang="en-GB" dirty="0"/>
              <a:t>It's much better to do it while the dough is still soft because after they're cooked the biscuits are more likely to break.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C51439F2-33E5-6947-8D74-3DDC058031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5454" y="2991556"/>
            <a:ext cx="3645240" cy="2878314"/>
          </a:xfrm>
          <a:prstGeom prst="rect">
            <a:avLst/>
          </a:prstGeom>
        </p:spPr>
      </p:pic>
      <p:pic>
        <p:nvPicPr>
          <p:cNvPr id="5" name="Voice 015.m4a">
            <a:hlinkClick r:id="" action="ppaction://media"/>
            <a:extLst>
              <a:ext uri="{FF2B5EF4-FFF2-40B4-BE49-F238E27FC236}">
                <a16:creationId xmlns:a16="http://schemas.microsoft.com/office/drawing/2014/main" id="{B870A102-D8B7-3041-A373-FEBD861CCC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288" y="60452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70B5CB-4519-6942-BCD1-8DF494366B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4202" y="6045200"/>
            <a:ext cx="1099670" cy="745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C40D32-4F75-844C-964C-EB6A9064A8A7}"/>
              </a:ext>
            </a:extLst>
          </p:cNvPr>
          <p:cNvSpPr/>
          <p:nvPr/>
        </p:nvSpPr>
        <p:spPr>
          <a:xfrm>
            <a:off x="6707843" y="6415120"/>
            <a:ext cx="70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make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3DEF5-325A-E449-B24E-80B1398162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6805" y="6045200"/>
            <a:ext cx="1131147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0A29DC-873E-E540-96E1-B924809EE672}"/>
              </a:ext>
            </a:extLst>
          </p:cNvPr>
          <p:cNvSpPr/>
          <p:nvPr/>
        </p:nvSpPr>
        <p:spPr>
          <a:xfrm>
            <a:off x="8358288" y="6415120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Put in oven for 10 minutes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Place your biscuits into the centre of your pre-heated oven, and </a:t>
            </a:r>
            <a:r>
              <a:rPr lang="en-GB" b="1" dirty="0"/>
              <a:t>cook</a:t>
            </a:r>
            <a:r>
              <a:rPr lang="en-GB" dirty="0"/>
              <a:t> for 8 to 10 minutes. </a:t>
            </a:r>
          </a:p>
          <a:p>
            <a:r>
              <a:rPr lang="en-GB" dirty="0"/>
              <a:t>When ready, your biscuits should be slightly golden around the edges.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65631639-DF2A-614F-BE1E-81C3B8349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832" y="2745283"/>
            <a:ext cx="6172200" cy="2874466"/>
          </a:xfrm>
          <a:prstGeom prst="rect">
            <a:avLst/>
          </a:prstGeom>
        </p:spPr>
      </p:pic>
      <p:pic>
        <p:nvPicPr>
          <p:cNvPr id="5" name="Voice 016.m4a">
            <a:hlinkClick r:id="" action="ppaction://media"/>
            <a:extLst>
              <a:ext uri="{FF2B5EF4-FFF2-40B4-BE49-F238E27FC236}">
                <a16:creationId xmlns:a16="http://schemas.microsoft.com/office/drawing/2014/main" id="{7AD12A71-E394-F546-A6C5-D40A9C4AD0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288" y="6012357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AC8E0B-7B70-AD49-B260-53C29FDCFF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1032" y="6072697"/>
            <a:ext cx="1040938" cy="7111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D450C-48A5-B14B-B906-CD74CD662CE3}"/>
              </a:ext>
            </a:extLst>
          </p:cNvPr>
          <p:cNvSpPr/>
          <p:nvPr/>
        </p:nvSpPr>
        <p:spPr>
          <a:xfrm>
            <a:off x="8506838" y="6465351"/>
            <a:ext cx="637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2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Leave to cool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Leave the biscuits on the baking tray for a couple of minutes, and then carefully transfer them to a wire rack to </a:t>
            </a:r>
            <a:r>
              <a:rPr lang="en-GB" b="1" dirty="0"/>
              <a:t>cool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914671C5-DA63-5749-A36F-CE76FF823FA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188" y="2207032"/>
            <a:ext cx="4171079" cy="3729689"/>
          </a:xfrm>
          <a:prstGeom prst="rect">
            <a:avLst/>
          </a:prstGeom>
        </p:spPr>
      </p:pic>
      <p:pic>
        <p:nvPicPr>
          <p:cNvPr id="5" name="Voice 017.m4a">
            <a:hlinkClick r:id="" action="ppaction://media"/>
            <a:extLst>
              <a:ext uri="{FF2B5EF4-FFF2-40B4-BE49-F238E27FC236}">
                <a16:creationId xmlns:a16="http://schemas.microsoft.com/office/drawing/2014/main" id="{0B2B781C-8477-F142-B543-3F8C31BAE4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288" y="60452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D1A0F-2DC1-7247-8386-4B5BD029D08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718" y="6045200"/>
            <a:ext cx="1164095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34BDB0-CC66-624F-A690-1684D5F3FC74}"/>
              </a:ext>
            </a:extLst>
          </p:cNvPr>
          <p:cNvSpPr/>
          <p:nvPr/>
        </p:nvSpPr>
        <p:spPr>
          <a:xfrm>
            <a:off x="8462705" y="6451600"/>
            <a:ext cx="582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5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Roll icing sugar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Sprinkle some icing sugar onto a flat surface and on your rolling pin so that the ready-to-roll icing doesn't stick.  </a:t>
            </a:r>
          </a:p>
          <a:p>
            <a:r>
              <a:rPr lang="en-GB" b="1" dirty="0"/>
              <a:t>Roll</a:t>
            </a:r>
            <a:r>
              <a:rPr lang="en-GB" dirty="0"/>
              <a:t> out your icing until it's 1cm thick.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9B2192C6-E227-7947-8F1B-A1C15B7909D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479" y="2864616"/>
            <a:ext cx="3488558" cy="2755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0EF28C-73CD-B746-AB2E-303AA2B8B7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249" y="3650657"/>
            <a:ext cx="1750873" cy="1969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986EB5-5820-4646-B526-9FC280CFCA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0" y="3824258"/>
            <a:ext cx="2121113" cy="1795491"/>
          </a:xfrm>
          <a:prstGeom prst="rect">
            <a:avLst/>
          </a:prstGeom>
        </p:spPr>
      </p:pic>
      <p:pic>
        <p:nvPicPr>
          <p:cNvPr id="7" name="Voice 018.m4a">
            <a:hlinkClick r:id="" action="ppaction://media"/>
            <a:extLst>
              <a:ext uri="{FF2B5EF4-FFF2-40B4-BE49-F238E27FC236}">
                <a16:creationId xmlns:a16="http://schemas.microsoft.com/office/drawing/2014/main" id="{759752D0-63DC-D344-9A36-C1F387E006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0412" y="604520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BB43A4-1BA6-FD48-9052-854A497061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9444" y="6136257"/>
            <a:ext cx="1143185" cy="8227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E9EEC6-8FDA-F943-873E-D03DE2CF9473}"/>
              </a:ext>
            </a:extLst>
          </p:cNvPr>
          <p:cNvSpPr/>
          <p:nvPr/>
        </p:nvSpPr>
        <p:spPr>
          <a:xfrm>
            <a:off x="8543307" y="6449512"/>
            <a:ext cx="546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Roll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Cut out star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4222926" cy="3683000"/>
          </a:xfrm>
        </p:spPr>
        <p:txBody>
          <a:bodyPr/>
          <a:lstStyle/>
          <a:p>
            <a:r>
              <a:rPr lang="en-GB" dirty="0"/>
              <a:t>Using your smallest star shaped cookie cutter, </a:t>
            </a:r>
            <a:r>
              <a:rPr lang="en-GB" b="1" dirty="0"/>
              <a:t>cut</a:t>
            </a:r>
            <a:r>
              <a:rPr lang="en-GB" dirty="0"/>
              <a:t> out a star for the top of your tree.</a:t>
            </a:r>
          </a:p>
          <a:p>
            <a:r>
              <a:rPr lang="en-GB" dirty="0"/>
              <a:t>Use the blunt end of your bamboo skewer to make a hole in edge of the star.  Make sure you don’t go all the way through the star. 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A7ADD794-9E9E-B24C-A59A-9497DF31F6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4089" y="1332548"/>
            <a:ext cx="3747912" cy="462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B72A0-56A1-494B-9C70-3AF768AB1B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6" y="3781861"/>
            <a:ext cx="2093942" cy="2111661"/>
          </a:xfrm>
          <a:prstGeom prst="rect">
            <a:avLst/>
          </a:prstGeom>
        </p:spPr>
      </p:pic>
      <p:pic>
        <p:nvPicPr>
          <p:cNvPr id="6" name="Voice 019.m4a">
            <a:hlinkClick r:id="" action="ppaction://media"/>
            <a:extLst>
              <a:ext uri="{FF2B5EF4-FFF2-40B4-BE49-F238E27FC236}">
                <a16:creationId xmlns:a16="http://schemas.microsoft.com/office/drawing/2014/main" id="{F0B1026C-C788-734A-9245-8239080612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80089" y="60452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6ACE5D-0BEE-1642-A05C-6438067289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108" y="6018306"/>
            <a:ext cx="1217705" cy="9056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995DFF-8B11-2545-9C8E-811863A498D7}"/>
              </a:ext>
            </a:extLst>
          </p:cNvPr>
          <p:cNvSpPr/>
          <p:nvPr/>
        </p:nvSpPr>
        <p:spPr>
          <a:xfrm>
            <a:off x="8591925" y="6498034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5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Thread biscuits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Thread</a:t>
            </a:r>
            <a:r>
              <a:rPr lang="en-GB" dirty="0"/>
              <a:t> the cooled biscuits onto the bamboo skewer, starting with the biggest biscuits first.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ED85A7-6214-A74B-948E-E9D96E427A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663" y="2250046"/>
            <a:ext cx="3134492" cy="3722570"/>
          </a:xfrm>
          <a:prstGeom prst="rect">
            <a:avLst/>
          </a:prstGeom>
        </p:spPr>
      </p:pic>
      <p:pic>
        <p:nvPicPr>
          <p:cNvPr id="5" name="Voice 020.m4a">
            <a:hlinkClick r:id="" action="ppaction://media"/>
            <a:extLst>
              <a:ext uri="{FF2B5EF4-FFF2-40B4-BE49-F238E27FC236}">
                <a16:creationId xmlns:a16="http://schemas.microsoft.com/office/drawing/2014/main" id="{04FB4788-7168-4148-A32F-B862DE561D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7509" y="60452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5CB84D-B30E-4844-905A-A8BA7A4089C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873" y="6023416"/>
            <a:ext cx="1108990" cy="812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3A76F95-98CC-4944-9E3E-E4AD2DFCAC0A}"/>
              </a:ext>
            </a:extLst>
          </p:cNvPr>
          <p:cNvSpPr/>
          <p:nvPr/>
        </p:nvSpPr>
        <p:spPr>
          <a:xfrm>
            <a:off x="8232933" y="6429816"/>
            <a:ext cx="853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5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2865437" cy="3683000"/>
          </a:xfrm>
        </p:spPr>
        <p:txBody>
          <a:bodyPr/>
          <a:lstStyle/>
          <a:p>
            <a:r>
              <a:rPr lang="en-GB" dirty="0"/>
              <a:t>I’m Jen.</a:t>
            </a:r>
          </a:p>
          <a:p>
            <a:r>
              <a:rPr lang="en-GB" dirty="0"/>
              <a:t>My mum works at the Ace Centre, and she’s asked me to show you how to </a:t>
            </a:r>
            <a:r>
              <a:rPr lang="en-GB" b="1" dirty="0"/>
              <a:t>make</a:t>
            </a:r>
            <a:r>
              <a:rPr lang="en-GB" dirty="0"/>
              <a:t> a biscuit Christmas tree. 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Placeholder 4" descr="Photo of Child - Jennifer - Sitting on counter in Kitchen in Elf outfit" title="Picture of Child in Elf outfit">
            <a:extLst>
              <a:ext uri="{FF2B5EF4-FFF2-40B4-BE49-F238E27FC236}">
                <a16:creationId xmlns:a16="http://schemas.microsoft.com/office/drawing/2014/main" id="{8950BD18-1F1B-FD4C-B98D-A5E578195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6500" y="0"/>
            <a:ext cx="4127500" cy="6045200"/>
          </a:xfrm>
          <a:prstGeom prst="rect">
            <a:avLst/>
          </a:prstGeom>
        </p:spPr>
      </p:pic>
      <p:pic>
        <p:nvPicPr>
          <p:cNvPr id="5" name="Voice 002.m4a">
            <a:hlinkClick r:id="" action="ppaction://media"/>
            <a:extLst>
              <a:ext uri="{FF2B5EF4-FFF2-40B4-BE49-F238E27FC236}">
                <a16:creationId xmlns:a16="http://schemas.microsoft.com/office/drawing/2014/main" id="{C12F8E56-63D3-9C49-804D-72BCAB0BB3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3700" y="60452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80BCB3-6438-B048-B8FE-4DBF6DED19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849" y="6089155"/>
            <a:ext cx="1099670" cy="7458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0DB1A9-2F81-8345-B24C-75018C2554AF}"/>
              </a:ext>
            </a:extLst>
          </p:cNvPr>
          <p:cNvSpPr/>
          <p:nvPr/>
        </p:nvSpPr>
        <p:spPr>
          <a:xfrm>
            <a:off x="8321490" y="6459075"/>
            <a:ext cx="70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Stand on base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When all the biscuits are on the bamboo skewer, </a:t>
            </a:r>
            <a:r>
              <a:rPr lang="en-GB" b="1" dirty="0"/>
              <a:t>stand</a:t>
            </a:r>
            <a:r>
              <a:rPr lang="en-GB" dirty="0"/>
              <a:t> the blunt end of the skewer in your chosen weighted base.</a:t>
            </a:r>
          </a:p>
          <a:p>
            <a:r>
              <a:rPr lang="en-GB" dirty="0"/>
              <a:t>Carefully </a:t>
            </a:r>
            <a:r>
              <a:rPr lang="en-GB" b="1" dirty="0"/>
              <a:t>twist</a:t>
            </a:r>
            <a:r>
              <a:rPr lang="en-GB" dirty="0"/>
              <a:t> the biscuits around to create the effect of a layered tree.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6F7B93F6-292D-A840-8FAC-F360FBB9A2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1051" y="2652953"/>
            <a:ext cx="4120682" cy="3253728"/>
          </a:xfrm>
          <a:prstGeom prst="rect">
            <a:avLst/>
          </a:prstGeom>
        </p:spPr>
      </p:pic>
      <p:pic>
        <p:nvPicPr>
          <p:cNvPr id="5" name="Voice 021.m4a">
            <a:hlinkClick r:id="" action="ppaction://media"/>
            <a:extLst>
              <a:ext uri="{FF2B5EF4-FFF2-40B4-BE49-F238E27FC236}">
                <a16:creationId xmlns:a16="http://schemas.microsoft.com/office/drawing/2014/main" id="{41FDD8A6-AB73-5244-8738-CC110A5511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13517" y="6045200"/>
            <a:ext cx="812800" cy="812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B29A23-91E1-904A-AC3B-0C1B8820C31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56058" y="6045200"/>
            <a:ext cx="1104574" cy="7711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F95178-E1A9-6C45-9001-334974ECA441}"/>
              </a:ext>
            </a:extLst>
          </p:cNvPr>
          <p:cNvSpPr/>
          <p:nvPr/>
        </p:nvSpPr>
        <p:spPr>
          <a:xfrm>
            <a:off x="5705063" y="6451600"/>
            <a:ext cx="1264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Stand / Put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6137D8-8D2A-394D-B13A-3AB20F8FB9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512" y="6094460"/>
            <a:ext cx="1012056" cy="6667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3DB9A1-5F7C-2E41-9F88-7617AD480619}"/>
              </a:ext>
            </a:extLst>
          </p:cNvPr>
          <p:cNvSpPr/>
          <p:nvPr/>
        </p:nvSpPr>
        <p:spPr>
          <a:xfrm>
            <a:off x="7819920" y="6488668"/>
            <a:ext cx="132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Twist / 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5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 on top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Trim</a:t>
            </a:r>
            <a:r>
              <a:rPr lang="en-GB" dirty="0"/>
              <a:t> the sharp end of your bamboo skewer, so that it is only 1cm higher than the top of your biscuit tree. </a:t>
            </a:r>
          </a:p>
          <a:p>
            <a:r>
              <a:rPr lang="en-GB" b="1" dirty="0"/>
              <a:t>Place</a:t>
            </a:r>
            <a:r>
              <a:rPr lang="en-GB" dirty="0"/>
              <a:t> your icing star on the bamboo skewer – and JOB </a:t>
            </a:r>
            <a:r>
              <a:rPr lang="en-GB" b="1" dirty="0"/>
              <a:t>DONE</a:t>
            </a:r>
            <a:r>
              <a:rPr lang="en-GB" dirty="0"/>
              <a:t>!</a:t>
            </a:r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FB8D1D-555E-2943-AA7D-D1EC2F93CB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889" y="2717871"/>
            <a:ext cx="2569983" cy="3024293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849CFD0-2EF0-B94D-BF51-459D0EAD10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280" y="2717871"/>
            <a:ext cx="2548963" cy="3024293"/>
          </a:xfrm>
          <a:prstGeom prst="rect">
            <a:avLst/>
          </a:prstGeom>
        </p:spPr>
      </p:pic>
      <p:pic>
        <p:nvPicPr>
          <p:cNvPr id="6" name="Voice 023.m4a">
            <a:hlinkClick r:id="" action="ppaction://media"/>
            <a:extLst>
              <a:ext uri="{FF2B5EF4-FFF2-40B4-BE49-F238E27FC236}">
                <a16:creationId xmlns:a16="http://schemas.microsoft.com/office/drawing/2014/main" id="{89467213-5547-9F4E-9E3A-ABE51FB57C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03238" y="6045200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F8F748-A38D-AE48-9031-D8373C0959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426" y="5988821"/>
            <a:ext cx="1151180" cy="881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C01BA8-2771-1244-BB82-2A5EC0ACBC5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143" y="6045200"/>
            <a:ext cx="1229283" cy="7964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F228C-BB92-874D-A924-BCE45EE0B21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4889" y="5988821"/>
            <a:ext cx="1210361" cy="8749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13787C-563F-BA44-868A-D12EE6EEE0A9}"/>
              </a:ext>
            </a:extLst>
          </p:cNvPr>
          <p:cNvSpPr/>
          <p:nvPr/>
        </p:nvSpPr>
        <p:spPr>
          <a:xfrm>
            <a:off x="5357853" y="6451600"/>
            <a:ext cx="612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Trim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D10D87-10FE-8B47-A2B7-6CC04BE6F8A3}"/>
              </a:ext>
            </a:extLst>
          </p:cNvPr>
          <p:cNvSpPr/>
          <p:nvPr/>
        </p:nvSpPr>
        <p:spPr>
          <a:xfrm>
            <a:off x="7174311" y="6472339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Place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45F7CD-5907-1140-97E4-87E7A741F72F}"/>
              </a:ext>
            </a:extLst>
          </p:cNvPr>
          <p:cNvSpPr/>
          <p:nvPr/>
        </p:nvSpPr>
        <p:spPr>
          <a:xfrm>
            <a:off x="8312446" y="6472339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9194A-05D0-3845-A3F3-78A5B9D388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Eat it!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C6DF4-48BD-EE47-9DFD-4485535CEF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Now it’s time to </a:t>
            </a:r>
            <a:r>
              <a:rPr lang="en-GB" b="1" dirty="0"/>
              <a:t>eat</a:t>
            </a:r>
            <a:r>
              <a:rPr lang="en-GB" dirty="0"/>
              <a:t> it!</a:t>
            </a:r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D154757-D77A-E24C-8734-3EA9FE82D1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0667" y="0"/>
            <a:ext cx="4233333" cy="6026935"/>
          </a:xfrm>
          <a:prstGeom prst="rect">
            <a:avLst/>
          </a:prstGeo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9A19119-E22F-4B40-A11B-174EA8DF688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095" y="2196675"/>
            <a:ext cx="2336547" cy="3533965"/>
          </a:xfrm>
          <a:prstGeom prst="rect">
            <a:avLst/>
          </a:prstGeom>
        </p:spPr>
      </p:pic>
      <p:pic>
        <p:nvPicPr>
          <p:cNvPr id="7" name="Voice 024.m4a">
            <a:hlinkClick r:id="" action="ppaction://media"/>
            <a:extLst>
              <a:ext uri="{FF2B5EF4-FFF2-40B4-BE49-F238E27FC236}">
                <a16:creationId xmlns:a16="http://schemas.microsoft.com/office/drawing/2014/main" id="{26A63572-D871-CC40-8690-C5A80A6627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5288" y="6058647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B6432-44FA-2745-8263-8440583EA12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160" y="6040382"/>
            <a:ext cx="1091653" cy="83106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5D06C0C-9244-6945-AF38-766DC1F139EC}"/>
              </a:ext>
            </a:extLst>
          </p:cNvPr>
          <p:cNvSpPr/>
          <p:nvPr/>
        </p:nvSpPr>
        <p:spPr>
          <a:xfrm>
            <a:off x="8521517" y="6442466"/>
            <a:ext cx="491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8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dirty="0"/>
              <a:t>Enjoy, and </a:t>
            </a:r>
          </a:p>
          <a:p>
            <a:r>
              <a:rPr lang="en-GB" sz="2800" dirty="0"/>
              <a:t>Merry Christmas everyone!</a:t>
            </a:r>
          </a:p>
          <a:p>
            <a:r>
              <a:rPr lang="en-GB" sz="2800" dirty="0"/>
              <a:t>Love</a:t>
            </a:r>
          </a:p>
          <a:p>
            <a:r>
              <a:rPr lang="en-GB" sz="2800" dirty="0"/>
              <a:t>Jen x</a:t>
            </a:r>
            <a:endParaRPr lang="en-US" sz="2800" dirty="0"/>
          </a:p>
        </p:txBody>
      </p:sp>
      <p:pic>
        <p:nvPicPr>
          <p:cNvPr id="3" name="Voice 025.m4a">
            <a:hlinkClick r:id="" action="ppaction://media"/>
            <a:extLst>
              <a:ext uri="{FF2B5EF4-FFF2-40B4-BE49-F238E27FC236}">
                <a16:creationId xmlns:a16="http://schemas.microsoft.com/office/drawing/2014/main" id="{B4DD3E77-2769-4441-A154-061AE8A0E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4367306"/>
            <a:ext cx="812800" cy="812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FF9894-65E5-1A41-830F-9E727B28D78D}"/>
              </a:ext>
            </a:extLst>
          </p:cNvPr>
          <p:cNvSpPr/>
          <p:nvPr/>
        </p:nvSpPr>
        <p:spPr>
          <a:xfrm>
            <a:off x="289473" y="5380672"/>
            <a:ext cx="4101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2018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SymbolStix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LLC All rights reserved. Used with permission.</a:t>
            </a:r>
            <a:b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GB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C77050-3CE4-054D-9E2E-8E359B98F0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300" y="-203200"/>
            <a:ext cx="876300" cy="87630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026C7-E42B-EF41-943D-2BC46210A00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1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650" y="730693"/>
            <a:ext cx="1168400" cy="116840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31F031-D157-7B44-84AB-A4F89CC3612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4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700" y="-438150"/>
            <a:ext cx="590550" cy="59055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19C33F-3A4C-1C44-8D50-DB454757254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2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7250" y="-349250"/>
            <a:ext cx="1168400" cy="116840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4DCF0-6FA2-CD41-84CE-43A07EB36B2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alphaModFix am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950" y="1245394"/>
            <a:ext cx="596106" cy="596106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5C7F12-384A-464C-8395-9808B6BED42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850" y="298053"/>
            <a:ext cx="819150" cy="819150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4915D1-4516-6D48-9303-79012F9A5F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050" y="-26103"/>
            <a:ext cx="800100" cy="699203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FCC584-35A2-D744-B843-2ED93B676E2A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750" y="-788477"/>
            <a:ext cx="1117600" cy="11705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9F69B2-325C-5347-A720-9F1CF83412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175" y="1787267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FB10E6-38F5-7D49-A4E9-1C5CF3ED714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5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25" y="1969995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FEAB50-B936-9443-840B-8C802340B51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alphaModFix amt="4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5" y="927100"/>
            <a:ext cx="444500" cy="46556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4B8AF6-C707-1C45-95F6-8F251EA2E4C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alphaModFix amt="4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00" y="2085953"/>
            <a:ext cx="342900" cy="396991"/>
          </a:xfrm>
          <a:prstGeom prst="rect">
            <a:avLst/>
          </a:prstGeom>
          <a:effectLst>
            <a:glow>
              <a:schemeClr val="accent1">
                <a:alpha val="43000"/>
              </a:schemeClr>
            </a:glow>
            <a:reflection endPos="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8624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DA66E-AB91-A04B-B282-AE22B4EE8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2649537" cy="3683000"/>
          </a:xfrm>
        </p:spPr>
        <p:txBody>
          <a:bodyPr/>
          <a:lstStyle/>
          <a:p>
            <a:r>
              <a:rPr lang="en-GB" dirty="0"/>
              <a:t>The biscuits are </a:t>
            </a:r>
            <a:r>
              <a:rPr lang="en-GB" b="1" dirty="0"/>
              <a:t>delicious</a:t>
            </a:r>
            <a:r>
              <a:rPr lang="en-GB" dirty="0"/>
              <a:t>.</a:t>
            </a:r>
          </a:p>
          <a:p>
            <a:r>
              <a:rPr lang="en-GB" dirty="0"/>
              <a:t>You can have a biscuit star on top of the tree, but I prefer one made from icing. 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1FC207F4-E259-D044-B094-C92B0A1AC3D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601" y="-12049"/>
            <a:ext cx="5740400" cy="6069566"/>
          </a:xfrm>
        </p:spPr>
      </p:pic>
      <p:pic>
        <p:nvPicPr>
          <p:cNvPr id="5" name="Picture Placeholder 4" descr="Photo of Cookie Christmas tree  on Kitchen counter with thumbs up" title="Thumbs up Christmas Tree">
            <a:extLst>
              <a:ext uri="{FF2B5EF4-FFF2-40B4-BE49-F238E27FC236}">
                <a16:creationId xmlns:a16="http://schemas.microsoft.com/office/drawing/2014/main" id="{B69CDFF3-BB79-D043-A74F-D8BD9C31FF1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03601" y="-12049"/>
            <a:ext cx="5740399" cy="6069566"/>
          </a:xfrm>
          <a:prstGeom prst="rect">
            <a:avLst/>
          </a:prstGeom>
        </p:spPr>
      </p:pic>
      <p:pic>
        <p:nvPicPr>
          <p:cNvPr id="6" name="Voice 003.m4a">
            <a:hlinkClick r:id="" action="ppaction://media"/>
            <a:extLst>
              <a:ext uri="{FF2B5EF4-FFF2-40B4-BE49-F238E27FC236}">
                <a16:creationId xmlns:a16="http://schemas.microsoft.com/office/drawing/2014/main" id="{00163F57-0872-6549-94B5-26E3EE9169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84918" y="6045200"/>
            <a:ext cx="812800" cy="812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1E9777-0DAB-B945-A23B-6611D2C33E7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0731" y="5995978"/>
            <a:ext cx="1420145" cy="9976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E0360E-97C4-D649-9520-FB7E8465301A}"/>
              </a:ext>
            </a:extLst>
          </p:cNvPr>
          <p:cNvSpPr/>
          <p:nvPr/>
        </p:nvSpPr>
        <p:spPr>
          <a:xfrm>
            <a:off x="8117757" y="6494827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delicious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3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1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455A043-5DDC-9C4F-929A-DB381DD061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0EFA-A79E-F044-BB62-3CB83F566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numCol="2"/>
          <a:lstStyle/>
          <a:p>
            <a:r>
              <a:rPr lang="en-GB" dirty="0"/>
              <a:t>115g unsalted butter (softened)</a:t>
            </a:r>
          </a:p>
          <a:p>
            <a:r>
              <a:rPr lang="en-GB" dirty="0"/>
              <a:t>55g caster sugar</a:t>
            </a:r>
          </a:p>
          <a:p>
            <a:r>
              <a:rPr lang="en-GB" dirty="0"/>
              <a:t>Few drops of vanilla extract</a:t>
            </a:r>
          </a:p>
          <a:p>
            <a:r>
              <a:rPr lang="en-GB" dirty="0"/>
              <a:t>150g plain flour</a:t>
            </a:r>
          </a:p>
          <a:p>
            <a:r>
              <a:rPr lang="en-GB" dirty="0"/>
              <a:t>25g cornflour</a:t>
            </a:r>
          </a:p>
          <a:p>
            <a:r>
              <a:rPr lang="en-GB" dirty="0"/>
              <a:t>Some green food colouring</a:t>
            </a:r>
          </a:p>
          <a:p>
            <a:r>
              <a:rPr lang="en-GB" dirty="0"/>
              <a:t>A bit of ready-to-roll icing</a:t>
            </a:r>
          </a:p>
          <a:p>
            <a:r>
              <a:rPr lang="en-GB" dirty="0"/>
              <a:t>Wooden spoon</a:t>
            </a:r>
          </a:p>
          <a:p>
            <a:r>
              <a:rPr lang="en-GB" dirty="0"/>
              <a:t>Mixing bowl</a:t>
            </a:r>
          </a:p>
          <a:p>
            <a:r>
              <a:rPr lang="en-GB" dirty="0"/>
              <a:t>Clingfilm</a:t>
            </a:r>
          </a:p>
          <a:p>
            <a:r>
              <a:rPr lang="en-GB" dirty="0"/>
              <a:t>Rolling pin</a:t>
            </a:r>
          </a:p>
          <a:p>
            <a:r>
              <a:rPr lang="en-GB" dirty="0"/>
              <a:t>Star shaped cookie cutters</a:t>
            </a:r>
          </a:p>
          <a:p>
            <a:r>
              <a:rPr lang="en-GB" dirty="0"/>
              <a:t>Greaseproof paper</a:t>
            </a:r>
          </a:p>
          <a:p>
            <a:r>
              <a:rPr lang="en-GB" dirty="0"/>
              <a:t>Bamboo skewer</a:t>
            </a:r>
          </a:p>
          <a:p>
            <a:r>
              <a:rPr lang="en-GB" dirty="0"/>
              <a:t>Weighted base for your tree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Voice 004.m4a">
            <a:hlinkClick r:id="" action="ppaction://media"/>
            <a:extLst>
              <a:ext uri="{FF2B5EF4-FFF2-40B4-BE49-F238E27FC236}">
                <a16:creationId xmlns:a16="http://schemas.microsoft.com/office/drawing/2014/main" id="{D1404CBA-09E6-964C-B7C8-E697EA62B3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05288" y="59406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06CD88-94FE-C54B-B5EE-02F6AB50F0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Get ready!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B4545-08C5-5146-85C2-4ECD55E289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Turn</a:t>
            </a:r>
            <a:r>
              <a:rPr lang="en-GB" dirty="0"/>
              <a:t> the oven </a:t>
            </a:r>
            <a:r>
              <a:rPr lang="en-GB" b="1" dirty="0"/>
              <a:t>on</a:t>
            </a:r>
            <a:r>
              <a:rPr lang="en-GB" dirty="0"/>
              <a:t> to 180C / Gas Mark 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Wash</a:t>
            </a:r>
            <a:r>
              <a:rPr lang="en-GB" dirty="0"/>
              <a:t> your </a:t>
            </a:r>
            <a:r>
              <a:rPr lang="en-GB" b="1" dirty="0"/>
              <a:t>hands</a:t>
            </a:r>
            <a:r>
              <a:rPr lang="en-GB" dirty="0"/>
              <a:t>!</a:t>
            </a:r>
            <a:endParaRPr lang="en-US" dirty="0"/>
          </a:p>
        </p:txBody>
      </p:sp>
      <p:pic>
        <p:nvPicPr>
          <p:cNvPr id="4" name="Picture Placeholder 4" descr="Photo of Jen cleaning hands at the sink" title="Cleaning hands at Sink">
            <a:extLst>
              <a:ext uri="{FF2B5EF4-FFF2-40B4-BE49-F238E27FC236}">
                <a16:creationId xmlns:a16="http://schemas.microsoft.com/office/drawing/2014/main" id="{BF814C62-DD2A-DC48-A9E4-709EB17012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0838" y="2351415"/>
            <a:ext cx="3817501" cy="3014333"/>
          </a:xfrm>
          <a:prstGeom prst="rect">
            <a:avLst/>
          </a:prstGeom>
        </p:spPr>
      </p:pic>
      <p:pic>
        <p:nvPicPr>
          <p:cNvPr id="5" name="Picture Placeholder 4" descr="Jen holding towel in Kitchen in Elf outfit" title="Picture of Child in Kitchen with towel">
            <a:extLst>
              <a:ext uri="{FF2B5EF4-FFF2-40B4-BE49-F238E27FC236}">
                <a16:creationId xmlns:a16="http://schemas.microsoft.com/office/drawing/2014/main" id="{A70AF30D-4A38-7B45-A3E3-EEF3B0013C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60" y="2351416"/>
            <a:ext cx="3177099" cy="3014333"/>
          </a:xfrm>
          <a:prstGeom prst="rect">
            <a:avLst/>
          </a:prstGeom>
        </p:spPr>
      </p:pic>
      <p:pic>
        <p:nvPicPr>
          <p:cNvPr id="6" name="Voice 006.m4a">
            <a:hlinkClick r:id="" action="ppaction://media"/>
            <a:extLst>
              <a:ext uri="{FF2B5EF4-FFF2-40B4-BE49-F238E27FC236}">
                <a16:creationId xmlns:a16="http://schemas.microsoft.com/office/drawing/2014/main" id="{EB0573C0-3AF5-A34C-92C9-B7AFDEE2CE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05288" y="6034415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D1C499-7792-C74F-BACE-0BFC695DC80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7160" y="6034415"/>
            <a:ext cx="1012056" cy="6667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B2E6A9-FA2F-7C46-BC4D-212B96237A2A}"/>
              </a:ext>
            </a:extLst>
          </p:cNvPr>
          <p:cNvSpPr/>
          <p:nvPr/>
        </p:nvSpPr>
        <p:spPr>
          <a:xfrm>
            <a:off x="3747568" y="6428623"/>
            <a:ext cx="615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Turn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448235-8716-E348-9B0D-AFC2FE9BE77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5" y="5945787"/>
            <a:ext cx="1435476" cy="99709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6BADD74-86C8-1741-84FB-F3EF8CA3D4A8}"/>
              </a:ext>
            </a:extLst>
          </p:cNvPr>
          <p:cNvSpPr/>
          <p:nvPr/>
        </p:nvSpPr>
        <p:spPr>
          <a:xfrm>
            <a:off x="5503677" y="6428623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on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3C7C00-0B21-8C41-B882-008BAC1680F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205" y="6177288"/>
            <a:ext cx="1001346" cy="68916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60F77A0-806A-3B45-B37A-E6AE4A038CD4}"/>
              </a:ext>
            </a:extLst>
          </p:cNvPr>
          <p:cNvSpPr/>
          <p:nvPr/>
        </p:nvSpPr>
        <p:spPr>
          <a:xfrm>
            <a:off x="6794845" y="6440815"/>
            <a:ext cx="71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Wash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1C0944-5503-5A4E-AB71-7120E3D239D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779" y="6007567"/>
            <a:ext cx="1056122" cy="79038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DBD147C-33DC-394B-A86D-78DA82EB728A}"/>
              </a:ext>
            </a:extLst>
          </p:cNvPr>
          <p:cNvSpPr/>
          <p:nvPr/>
        </p:nvSpPr>
        <p:spPr>
          <a:xfrm>
            <a:off x="8279741" y="6440815"/>
            <a:ext cx="760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hands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31F3BF-6C3A-0041-85B0-9ED7C429F5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F329E-99C9-C64D-8604-C84C322AB3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1" dirty="0"/>
              <a:t>Put</a:t>
            </a:r>
            <a:r>
              <a:rPr lang="en-GB" dirty="0"/>
              <a:t> the softened butter, caster sugar and vanilla extract </a:t>
            </a:r>
            <a:r>
              <a:rPr lang="en-GB" b="1" dirty="0"/>
              <a:t>in</a:t>
            </a:r>
            <a:r>
              <a:rPr lang="en-GB" dirty="0"/>
              <a:t>to a bowl.</a:t>
            </a:r>
          </a:p>
          <a:p>
            <a:r>
              <a:rPr lang="en-GB" b="1" dirty="0"/>
              <a:t>Mix</a:t>
            </a:r>
            <a:r>
              <a:rPr lang="en-GB" dirty="0"/>
              <a:t> them together to form a smooth paste.</a:t>
            </a:r>
            <a:endParaRPr lang="en-US" dirty="0"/>
          </a:p>
        </p:txBody>
      </p:sp>
      <p:pic>
        <p:nvPicPr>
          <p:cNvPr id="4" name="Picture Placeholder 5" title="Photo of Jen Mixing contents in bowl">
            <a:extLst>
              <a:ext uri="{FF2B5EF4-FFF2-40B4-BE49-F238E27FC236}">
                <a16:creationId xmlns:a16="http://schemas.microsoft.com/office/drawing/2014/main" id="{71A2C50C-97B9-A847-B64B-8965E7270BC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19" y="2746311"/>
            <a:ext cx="3309907" cy="3082925"/>
          </a:xfrm>
          <a:prstGeom prst="rect">
            <a:avLst/>
          </a:prstGeom>
        </p:spPr>
      </p:pic>
      <p:pic>
        <p:nvPicPr>
          <p:cNvPr id="5" name="Picture Placeholder 5" title="Photo of Jen with mixing bowl &amp; spoon">
            <a:extLst>
              <a:ext uri="{FF2B5EF4-FFF2-40B4-BE49-F238E27FC236}">
                <a16:creationId xmlns:a16="http://schemas.microsoft.com/office/drawing/2014/main" id="{5DFE3802-D4B7-AB47-9A0E-A1B299122D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60" y="2743136"/>
            <a:ext cx="2977107" cy="3086100"/>
          </a:xfrm>
          <a:prstGeom prst="rect">
            <a:avLst/>
          </a:prstGeom>
        </p:spPr>
      </p:pic>
      <p:pic>
        <p:nvPicPr>
          <p:cNvPr id="6" name="Voice 007.m4a">
            <a:hlinkClick r:id="" action="ppaction://media"/>
            <a:extLst>
              <a:ext uri="{FF2B5EF4-FFF2-40B4-BE49-F238E27FC236}">
                <a16:creationId xmlns:a16="http://schemas.microsoft.com/office/drawing/2014/main" id="{5A8127D1-81A2-3045-BE48-5338E42DB6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05288" y="6022911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5F9EFC-CCA5-A842-A0A6-374A5B55494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10175" y="6022911"/>
            <a:ext cx="1104574" cy="7711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5E50A9-010A-FB49-9DAE-794A720AF0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4873" y="6022957"/>
            <a:ext cx="1132362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496339-46F6-2741-B8D4-B420C2AD73AA}"/>
              </a:ext>
            </a:extLst>
          </p:cNvPr>
          <p:cNvSpPr/>
          <p:nvPr/>
        </p:nvSpPr>
        <p:spPr>
          <a:xfrm>
            <a:off x="6659180" y="6429311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Put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828671-5EB9-034E-B94F-B64D420F4409}"/>
              </a:ext>
            </a:extLst>
          </p:cNvPr>
          <p:cNvSpPr/>
          <p:nvPr/>
        </p:nvSpPr>
        <p:spPr>
          <a:xfrm>
            <a:off x="8263403" y="6444652"/>
            <a:ext cx="548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Mix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28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2B100E-2B04-9348-9F07-020E192C6D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Add </a:t>
            </a:r>
            <a:r>
              <a:rPr lang="en-US" dirty="0" err="1"/>
              <a:t>colour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C4D0C-F92B-444F-9850-D2A093D888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5595937" cy="3683000"/>
          </a:xfrm>
        </p:spPr>
        <p:txBody>
          <a:bodyPr/>
          <a:lstStyle/>
          <a:p>
            <a:r>
              <a:rPr lang="en-GB" b="1" dirty="0"/>
              <a:t>Add</a:t>
            </a:r>
            <a:r>
              <a:rPr lang="en-GB" dirty="0"/>
              <a:t> in the plain flour, cornflour and a good few drops of green food colouring.</a:t>
            </a:r>
          </a:p>
          <a:p>
            <a:r>
              <a:rPr lang="en-GB" dirty="0"/>
              <a:t>You can use either liquid or gel food colouring, but the gel will give you a darker green colour.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0BBDE-0768-B74D-A100-0C2A2309E1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76" y="3139536"/>
            <a:ext cx="2403387" cy="2287251"/>
          </a:xfrm>
          <a:prstGeom prst="rect">
            <a:avLst/>
          </a:prstGeom>
        </p:spPr>
      </p:pic>
      <p:pic>
        <p:nvPicPr>
          <p:cNvPr id="5" name="Picture Placeholder 9">
            <a:extLst>
              <a:ext uri="{FF2B5EF4-FFF2-40B4-BE49-F238E27FC236}">
                <a16:creationId xmlns:a16="http://schemas.microsoft.com/office/drawing/2014/main" id="{B9BF5635-0805-764A-9130-D8D3519B7E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500" y="1564317"/>
            <a:ext cx="2967645" cy="38624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683291-BFBD-0544-9760-2D758F67F5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34" y="3139536"/>
            <a:ext cx="2014898" cy="2287251"/>
          </a:xfrm>
          <a:prstGeom prst="rect">
            <a:avLst/>
          </a:prstGeom>
        </p:spPr>
      </p:pic>
      <p:pic>
        <p:nvPicPr>
          <p:cNvPr id="7" name="Voice 008.m4a">
            <a:hlinkClick r:id="" action="ppaction://media"/>
            <a:extLst>
              <a:ext uri="{FF2B5EF4-FFF2-40B4-BE49-F238E27FC236}">
                <a16:creationId xmlns:a16="http://schemas.microsoft.com/office/drawing/2014/main" id="{B8E0FA16-C851-7341-A922-0EB835053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0070" y="6009736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F90B8-468E-5D41-831B-A372E6A5F3C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884" y="6094628"/>
            <a:ext cx="989700" cy="7279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5D4DE1-CE2E-DF40-979D-82A3128BD33B}"/>
              </a:ext>
            </a:extLst>
          </p:cNvPr>
          <p:cNvSpPr/>
          <p:nvPr/>
        </p:nvSpPr>
        <p:spPr>
          <a:xfrm>
            <a:off x="8441646" y="6458582"/>
            <a:ext cx="570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29E945-BFF1-AA47-92A0-3A6100FCF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Stir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9E997-78CC-F740-B419-C4E0DF84D6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1539875"/>
            <a:ext cx="4059237" cy="3683000"/>
          </a:xfrm>
        </p:spPr>
        <p:txBody>
          <a:bodyPr/>
          <a:lstStyle/>
          <a:p>
            <a:r>
              <a:rPr lang="en-GB" b="1" dirty="0"/>
              <a:t>Stir</a:t>
            </a:r>
            <a:r>
              <a:rPr lang="en-GB" dirty="0"/>
              <a:t> the mixture until there are no big lumps left and the food colour has been mixed in.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36DD7156-50CA-2D40-880B-8B682F290A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116" y="134368"/>
            <a:ext cx="4205055" cy="5606741"/>
          </a:xfrm>
          <a:prstGeom prst="rect">
            <a:avLst/>
          </a:prstGeom>
        </p:spPr>
      </p:pic>
      <p:pic>
        <p:nvPicPr>
          <p:cNvPr id="5" name="Voice 009.m4a">
            <a:hlinkClick r:id="" action="ppaction://media"/>
            <a:extLst>
              <a:ext uri="{FF2B5EF4-FFF2-40B4-BE49-F238E27FC236}">
                <a16:creationId xmlns:a16="http://schemas.microsoft.com/office/drawing/2014/main" id="{F886683B-8CBA-6B4E-893F-88ECD399E0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6400" y="6045200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D7CDDC-503B-EF46-8FB3-D037DD5E0225}"/>
              </a:ext>
            </a:extLst>
          </p:cNvPr>
          <p:cNvSpPr/>
          <p:nvPr/>
        </p:nvSpPr>
        <p:spPr>
          <a:xfrm>
            <a:off x="8479163" y="648866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Stir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721A77-134B-8B4B-AA28-EF7924717B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5364" y="6030082"/>
            <a:ext cx="1223799" cy="8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16257-F701-3345-8BFB-B1806306E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Make a ball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CA2ECF-7D67-A543-A202-7EE0F96DF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0" y="1273007"/>
            <a:ext cx="4910137" cy="1510259"/>
          </a:xfrm>
        </p:spPr>
        <p:txBody>
          <a:bodyPr/>
          <a:lstStyle/>
          <a:p>
            <a:r>
              <a:rPr lang="en-GB" dirty="0"/>
              <a:t>Spoon down, sleeves </a:t>
            </a:r>
            <a:r>
              <a:rPr lang="en-GB" b="1" dirty="0"/>
              <a:t>rolled</a:t>
            </a:r>
            <a:r>
              <a:rPr lang="en-GB" dirty="0"/>
              <a:t> up and hands in.  </a:t>
            </a:r>
          </a:p>
          <a:p>
            <a:r>
              <a:rPr lang="en-GB" b="1" dirty="0"/>
              <a:t>Squeeze</a:t>
            </a:r>
            <a:r>
              <a:rPr lang="en-GB" dirty="0"/>
              <a:t> the mixture together until you have a smooth ball of dough.</a:t>
            </a:r>
          </a:p>
          <a:p>
            <a:endParaRPr lang="en-US" dirty="0"/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F81F7EBF-32DB-8E40-B7C4-A055B61240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8598" y="1431584"/>
            <a:ext cx="3295349" cy="4393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F7ED89-CF1A-6544-9648-53E81C14A3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203" y="2729520"/>
            <a:ext cx="2321897" cy="3095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B84D8A-003B-DC4B-94D9-73AEB131B6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87" y="2913272"/>
            <a:ext cx="2432515" cy="2912112"/>
          </a:xfrm>
          <a:prstGeom prst="rect">
            <a:avLst/>
          </a:prstGeom>
        </p:spPr>
      </p:pic>
      <p:pic>
        <p:nvPicPr>
          <p:cNvPr id="7" name="Voice 010.m4a">
            <a:hlinkClick r:id="" action="ppaction://media"/>
            <a:extLst>
              <a:ext uri="{FF2B5EF4-FFF2-40B4-BE49-F238E27FC236}">
                <a16:creationId xmlns:a16="http://schemas.microsoft.com/office/drawing/2014/main" id="{CD11261F-151A-F543-A0C7-1C2856EBFB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5300" y="6045200"/>
            <a:ext cx="812800" cy="812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E71BBA-AF52-4346-84A8-205211992D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060" y="6124005"/>
            <a:ext cx="1143185" cy="82271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7FED7B-80D0-2C4F-89EB-1C26F459B5E5}"/>
              </a:ext>
            </a:extLst>
          </p:cNvPr>
          <p:cNvSpPr/>
          <p:nvPr/>
        </p:nvSpPr>
        <p:spPr>
          <a:xfrm>
            <a:off x="6496653" y="6413609"/>
            <a:ext cx="738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rolled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D09337-E77D-4544-8D70-FEBFEDE5E12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4873" y="5969217"/>
            <a:ext cx="1198270" cy="8887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7DFC6D-F327-CB4D-AF28-8F60342E6C14}"/>
              </a:ext>
            </a:extLst>
          </p:cNvPr>
          <p:cNvSpPr/>
          <p:nvPr/>
        </p:nvSpPr>
        <p:spPr>
          <a:xfrm>
            <a:off x="8153964" y="6413609"/>
            <a:ext cx="971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Squeeze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1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E Centre Products" id="{94413841-5CA0-1847-8086-88A39252EDD8}" vid="{B2CBB139-ABB7-5140-918F-DE4731213DF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4714</TotalTime>
  <Words>673</Words>
  <Application>Microsoft Macintosh PowerPoint</Application>
  <PresentationFormat>On-screen Show (4:3)</PresentationFormat>
  <Paragraphs>151</Paragraphs>
  <Slides>23</Slides>
  <Notes>15</Notes>
  <HiddenSlides>0</HiddenSlides>
  <MMClips>22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Will Wade</dc:creator>
  <cp:keywords/>
  <dc:description/>
  <cp:lastModifiedBy>Will Wade</cp:lastModifiedBy>
  <cp:revision>27</cp:revision>
  <dcterms:created xsi:type="dcterms:W3CDTF">2018-12-10T17:25:10Z</dcterms:created>
  <dcterms:modified xsi:type="dcterms:W3CDTF">2018-12-17T15:14:29Z</dcterms:modified>
  <cp:category/>
</cp:coreProperties>
</file>